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88" r:id="rId2"/>
    <p:sldId id="289" r:id="rId3"/>
    <p:sldId id="276" r:id="rId4"/>
    <p:sldId id="278" r:id="rId5"/>
    <p:sldId id="280" r:id="rId6"/>
    <p:sldId id="294" r:id="rId7"/>
    <p:sldId id="295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66FF99"/>
    <a:srgbClr val="FFCCFF"/>
    <a:srgbClr val="0000FF"/>
    <a:srgbClr val="66FFFF"/>
    <a:srgbClr val="00FFCC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709" autoAdjust="0"/>
  </p:normalViewPr>
  <p:slideViewPr>
    <p:cSldViewPr>
      <p:cViewPr varScale="1">
        <p:scale>
          <a:sx n="67" d="100"/>
          <a:sy n="67" d="100"/>
        </p:scale>
        <p:origin x="120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43AE371-73D8-49A3-A9C8-22784C94A90B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441311-2D61-4BEA-9C91-56E7560510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311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>
              <a:latin typeface="Calibri" panose="020F050202020403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CD5FEF-835C-4852-BEF5-E570D2DF0F40}" type="slidenum">
              <a:rPr lang="en-US"/>
              <a:pPr eaLnBrk="1" hangingPunct="1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0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673FA739-AC1C-44C8-AC5B-AC71F2B419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94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12FCF-E020-4482-B3FC-2CBE4ECC40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4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353C3-D381-4E80-A167-F46915F365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8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3D7929-D662-43CB-B729-DB15C3BA14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9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3F2D6561-2492-4632-A9B9-00DD758D79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04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B6BD1-0126-4161-8159-FDA51F9E0A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04169-4413-4C69-B485-30CA8059C5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6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D43D7D-C466-4D1B-847F-3A5C626E61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2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F7730-63EF-4E7E-A015-145290B746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7B2E17-9057-4DB2-999A-02EE1C5408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52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8A6610-B7C8-484F-9941-B788D0F095B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8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C0F83999-F1CC-4B72-A93E-8E792BDD62C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79" r:id="rId4"/>
    <p:sldLayoutId id="2147483680" r:id="rId5"/>
    <p:sldLayoutId id="2147483687" r:id="rId6"/>
    <p:sldLayoutId id="2147483681" r:id="rId7"/>
    <p:sldLayoutId id="2147483688" r:id="rId8"/>
    <p:sldLayoutId id="2147483689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20" descr="Picture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953000"/>
            <a:ext cx="2590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20" descr="Picture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53000"/>
            <a:ext cx="2590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-612775" y="304800"/>
            <a:ext cx="10439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3200" b="1" i="0"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PHÚ NHUẬN </a:t>
            </a:r>
          </a:p>
          <a:p>
            <a:pPr algn="ctr"/>
            <a:r>
              <a:rPr lang="en-US" sz="3200" b="1" i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NGUYỄN ĐÌNH CHÍNH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150938" y="3327400"/>
            <a:ext cx="74596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sym typeface="Wingdings" pitchFamily="2" charset="2"/>
              </a:rPr>
              <a:t>XEM ĐỒNG HỒ ( TIẾP THEO )</a:t>
            </a:r>
            <a:endParaRPr lang="en-US" sz="4400" b="1">
              <a:solidFill>
                <a:srgbClr val="0000FF"/>
              </a:solidFill>
              <a:sym typeface="Wingdings" pitchFamily="2" charset="2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827088" y="2744788"/>
            <a:ext cx="75596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TOÁN</a:t>
            </a:r>
            <a:endParaRPr 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utoUpdateAnimBg="0"/>
      <p:bldP spid="2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 bwMode="auto">
          <a:xfrm rot="5400000">
            <a:off x="1409700" y="3771900"/>
            <a:ext cx="1371600" cy="76200"/>
          </a:xfrm>
          <a:prstGeom prst="line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rgbClr val="C0C0C0">
                <a:alpha val="80000"/>
              </a:srgbClr>
            </a:outerShdw>
          </a:effectLst>
        </p:spPr>
      </p:cxnSp>
      <p:cxnSp>
        <p:nvCxnSpPr>
          <p:cNvPr id="14" name="Straight Connector 13"/>
          <p:cNvCxnSpPr/>
          <p:nvPr/>
        </p:nvCxnSpPr>
        <p:spPr bwMode="auto">
          <a:xfrm rot="5400000">
            <a:off x="1447800" y="3810000"/>
            <a:ext cx="1219200" cy="152400"/>
          </a:xfrm>
          <a:prstGeom prst="line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rgbClr val="C0C0C0">
                <a:alpha val="80000"/>
              </a:srgbClr>
            </a:outerShdw>
          </a:effectLst>
        </p:spPr>
      </p:cxnSp>
      <p:cxnSp>
        <p:nvCxnSpPr>
          <p:cNvPr id="42" name="Straight Arrow Connector 41"/>
          <p:cNvCxnSpPr>
            <a:endCxn id="8226" idx="0"/>
          </p:cNvCxnSpPr>
          <p:nvPr/>
        </p:nvCxnSpPr>
        <p:spPr bwMode="auto">
          <a:xfrm rot="5400000">
            <a:off x="500062" y="3919538"/>
            <a:ext cx="220663" cy="1588"/>
          </a:xfrm>
          <a:prstGeom prst="straightConnector1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dist="53882" dir="2700000" algn="ctr" rotWithShape="0">
              <a:srgbClr val="C0C0C0">
                <a:alpha val="80000"/>
              </a:srgbClr>
            </a:outerShdw>
          </a:effectLst>
        </p:spPr>
      </p:cxnSp>
      <p:sp>
        <p:nvSpPr>
          <p:cNvPr id="25" name="AutoShape 4"/>
          <p:cNvSpPr>
            <a:spLocks noChangeArrowheads="1"/>
          </p:cNvSpPr>
          <p:nvPr/>
        </p:nvSpPr>
        <p:spPr bwMode="auto">
          <a:xfrm>
            <a:off x="685800" y="1447800"/>
            <a:ext cx="7543800" cy="1371600"/>
          </a:xfrm>
          <a:prstGeom prst="cloudCallout">
            <a:avLst>
              <a:gd name="adj1" fmla="val -30222"/>
              <a:gd name="adj2" fmla="val 20255"/>
            </a:avLst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grpSp>
        <p:nvGrpSpPr>
          <p:cNvPr id="8198" name="Group 26"/>
          <p:cNvGrpSpPr>
            <a:grpSpLocks/>
          </p:cNvGrpSpPr>
          <p:nvPr/>
        </p:nvGrpSpPr>
        <p:grpSpPr bwMode="auto">
          <a:xfrm>
            <a:off x="1219200" y="2819400"/>
            <a:ext cx="2057400" cy="2057400"/>
            <a:chOff x="336" y="240"/>
            <a:chExt cx="1296" cy="1296"/>
          </a:xfrm>
        </p:grpSpPr>
        <p:grpSp>
          <p:nvGrpSpPr>
            <p:cNvPr id="8224" name="Group 2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8237" name="Group 2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8239" name="Oval 2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  <p:sp>
              <p:nvSpPr>
                <p:cNvPr id="8240" name="Oval 3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8238" name="Oval 3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8225" name="Text Box 3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8226" name="Text Box 3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8227" name="Text Box 3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8228" name="Text Box 3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8229" name="Text Box 3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8230" name="Text Box 3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8231" name="Text Box 3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8232" name="Text Box 3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8233" name="Text Box 4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8234" name="Text Box 4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8235" name="Text Box 4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8236" name="Text Box 4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8199" name="AutoShape 44"/>
          <p:cNvSpPr>
            <a:spLocks noChangeArrowheads="1"/>
          </p:cNvSpPr>
          <p:nvPr/>
        </p:nvSpPr>
        <p:spPr bwMode="auto">
          <a:xfrm rot="-8659882">
            <a:off x="1814513" y="354330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8200" name="AutoShape 67"/>
          <p:cNvSpPr>
            <a:spLocks noChangeArrowheads="1"/>
          </p:cNvSpPr>
          <p:nvPr/>
        </p:nvSpPr>
        <p:spPr bwMode="auto">
          <a:xfrm rot="2045858">
            <a:off x="2286000" y="3968750"/>
            <a:ext cx="533400" cy="79375"/>
          </a:xfrm>
          <a:prstGeom prst="rightArrow">
            <a:avLst>
              <a:gd name="adj1" fmla="val 50000"/>
              <a:gd name="adj2" fmla="val 175436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/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914400" y="5029200"/>
            <a:ext cx="274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giờ 20 phút</a:t>
            </a:r>
          </a:p>
        </p:txBody>
      </p:sp>
      <p:grpSp>
        <p:nvGrpSpPr>
          <p:cNvPr id="8202" name="Group 48"/>
          <p:cNvGrpSpPr>
            <a:grpSpLocks/>
          </p:cNvGrpSpPr>
          <p:nvPr/>
        </p:nvGrpSpPr>
        <p:grpSpPr bwMode="auto">
          <a:xfrm>
            <a:off x="5257800" y="2743200"/>
            <a:ext cx="2057400" cy="2057400"/>
            <a:chOff x="336" y="240"/>
            <a:chExt cx="1296" cy="1296"/>
          </a:xfrm>
        </p:grpSpPr>
        <p:grpSp>
          <p:nvGrpSpPr>
            <p:cNvPr id="8207" name="Group 2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8220" name="Group 2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8222" name="Oval 2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  <p:sp>
              <p:nvSpPr>
                <p:cNvPr id="8223" name="Oval 3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8221" name="Oval 3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8208" name="Text Box 3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8209" name="Text Box 3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8210" name="Text Box 3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8211" name="Text Box 3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8212" name="Text Box 3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8213" name="Text Box 3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8214" name="Text Box 3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8215" name="Text Box 3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8216" name="Text Box 4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8217" name="Text Box 4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8218" name="Text Box 4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8219" name="Text Box 4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8203" name="AutoShape 67"/>
          <p:cNvSpPr>
            <a:spLocks noChangeArrowheads="1"/>
          </p:cNvSpPr>
          <p:nvPr/>
        </p:nvSpPr>
        <p:spPr bwMode="auto">
          <a:xfrm rot="4183292">
            <a:off x="6174302" y="3958749"/>
            <a:ext cx="533400" cy="79375"/>
          </a:xfrm>
          <a:prstGeom prst="rightArrow">
            <a:avLst>
              <a:gd name="adj1" fmla="val 50000"/>
              <a:gd name="adj2" fmla="val 175436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/>
          </a:p>
        </p:txBody>
      </p:sp>
      <p:sp>
        <p:nvSpPr>
          <p:cNvPr id="8204" name="AutoShape 44"/>
          <p:cNvSpPr>
            <a:spLocks noChangeArrowheads="1"/>
          </p:cNvSpPr>
          <p:nvPr/>
        </p:nvSpPr>
        <p:spPr bwMode="auto">
          <a:xfrm rot="-1902131">
            <a:off x="6342063" y="3509963"/>
            <a:ext cx="457200" cy="195262"/>
          </a:xfrm>
          <a:prstGeom prst="rightArrow">
            <a:avLst>
              <a:gd name="adj1" fmla="val 50000"/>
              <a:gd name="adj2" fmla="val 58537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4953000" y="5105400"/>
            <a:ext cx="274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giờ 25 phút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2857500" y="241012"/>
            <a:ext cx="426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82"/>
          <p:cNvGrpSpPr>
            <a:grpSpLocks/>
          </p:cNvGrpSpPr>
          <p:nvPr/>
        </p:nvGrpSpPr>
        <p:grpSpPr bwMode="auto">
          <a:xfrm>
            <a:off x="381000" y="1828800"/>
            <a:ext cx="2057400" cy="2057400"/>
            <a:chOff x="336" y="240"/>
            <a:chExt cx="1296" cy="1296"/>
          </a:xfrm>
        </p:grpSpPr>
        <p:grpSp>
          <p:nvGrpSpPr>
            <p:cNvPr id="10300" name="Group 10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0313" name="Group 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0315" name="Oval 4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  <p:sp>
              <p:nvSpPr>
                <p:cNvPr id="10316" name="Oval 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10314" name="Oval 9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0301" name="Text Box 11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10302" name="Text Box 12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10303" name="Text Box 13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10304" name="Text Box 14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10305" name="Text Box 15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10306" name="Text Box 16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10307" name="Text Box 17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10308" name="Text Box 18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10309" name="Text Box 19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10310" name="Text Box 20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10311" name="Text Box 23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10312" name="Text Box 24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10243" name="AutoShape 76"/>
          <p:cNvSpPr>
            <a:spLocks noChangeArrowheads="1"/>
          </p:cNvSpPr>
          <p:nvPr/>
        </p:nvSpPr>
        <p:spPr bwMode="auto">
          <a:xfrm rot="10010239">
            <a:off x="1004888" y="2765425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0244" name="AutoShape 79"/>
          <p:cNvSpPr>
            <a:spLocks noChangeArrowheads="1"/>
          </p:cNvSpPr>
          <p:nvPr/>
        </p:nvSpPr>
        <p:spPr bwMode="auto">
          <a:xfrm rot="7383591">
            <a:off x="1054100" y="3070225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0245" name="Text Box 83"/>
          <p:cNvSpPr txBox="1">
            <a:spLocks noChangeArrowheads="1"/>
          </p:cNvSpPr>
          <p:nvPr/>
        </p:nvSpPr>
        <p:spPr bwMode="auto">
          <a:xfrm>
            <a:off x="609600" y="30480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0246" name="Text Box 84"/>
          <p:cNvSpPr txBox="1">
            <a:spLocks noChangeArrowheads="1"/>
          </p:cNvSpPr>
          <p:nvPr/>
        </p:nvSpPr>
        <p:spPr bwMode="auto">
          <a:xfrm>
            <a:off x="838200" y="33528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27733" name="Text Box 85"/>
          <p:cNvSpPr txBox="1">
            <a:spLocks noChangeArrowheads="1"/>
          </p:cNvSpPr>
          <p:nvPr/>
        </p:nvSpPr>
        <p:spPr bwMode="auto">
          <a:xfrm>
            <a:off x="304800" y="41148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Arial Narrow" panose="020B7200000000000000" pitchFamily="34" charset="0"/>
              </a:rPr>
              <a:t>8 giê</a:t>
            </a:r>
          </a:p>
        </p:txBody>
      </p:sp>
      <p:sp>
        <p:nvSpPr>
          <p:cNvPr id="27734" name="Text Box 86"/>
          <p:cNvSpPr txBox="1">
            <a:spLocks noChangeArrowheads="1"/>
          </p:cNvSpPr>
          <p:nvPr/>
        </p:nvSpPr>
        <p:spPr bwMode="auto">
          <a:xfrm>
            <a:off x="1055688" y="4129088"/>
            <a:ext cx="1295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.VnArial Narrow" panose="020B7200000000000000" pitchFamily="34" charset="0"/>
              </a:rPr>
              <a:t>35 </a:t>
            </a:r>
            <a:r>
              <a:rPr lang="vi-VN" sz="2400" b="1" dirty="0">
                <a:solidFill>
                  <a:srgbClr val="0000FF"/>
                </a:solidFill>
                <a:latin typeface=".VnArial Narrow" panose="020B7200000000000000" pitchFamily="34" charset="0"/>
              </a:rPr>
              <a:t>phú</a:t>
            </a:r>
            <a:r>
              <a:rPr lang="en-US" sz="2400" b="1" dirty="0">
                <a:solidFill>
                  <a:srgbClr val="0000FF"/>
                </a:solidFill>
                <a:latin typeface=".VnArial Narrow" panose="020B7200000000000000" pitchFamily="34" charset="0"/>
              </a:rPr>
              <a:t>t</a:t>
            </a:r>
          </a:p>
        </p:txBody>
      </p:sp>
      <p:grpSp>
        <p:nvGrpSpPr>
          <p:cNvPr id="10249" name="Group 89"/>
          <p:cNvGrpSpPr>
            <a:grpSpLocks/>
          </p:cNvGrpSpPr>
          <p:nvPr/>
        </p:nvGrpSpPr>
        <p:grpSpPr bwMode="auto">
          <a:xfrm>
            <a:off x="3352800" y="1752600"/>
            <a:ext cx="2057400" cy="2057400"/>
            <a:chOff x="336" y="240"/>
            <a:chExt cx="1296" cy="1296"/>
          </a:xfrm>
        </p:grpSpPr>
        <p:grpSp>
          <p:nvGrpSpPr>
            <p:cNvPr id="10283" name="Group 90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0296" name="Group 91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0298" name="Oval 92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  <p:sp>
              <p:nvSpPr>
                <p:cNvPr id="10299" name="Oval 93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10297" name="Oval 94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0284" name="Text Box 95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10285" name="Text Box 96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10286" name="Text Box 97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10287" name="Text Box 98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10288" name="Text Box 99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10289" name="Text Box 100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10290" name="Text Box 101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10291" name="Text Box 102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10292" name="Text Box 103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10293" name="Text Box 104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10294" name="Text Box 105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10295" name="Text Box 106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10250" name="AutoShape 107"/>
          <p:cNvSpPr>
            <a:spLocks noChangeArrowheads="1"/>
          </p:cNvSpPr>
          <p:nvPr/>
        </p:nvSpPr>
        <p:spPr bwMode="auto">
          <a:xfrm rot="10178353">
            <a:off x="3981450" y="273685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0251" name="AutoShape 108"/>
          <p:cNvSpPr>
            <a:spLocks noChangeArrowheads="1"/>
          </p:cNvSpPr>
          <p:nvPr/>
        </p:nvSpPr>
        <p:spPr bwMode="auto">
          <a:xfrm rot="10800000">
            <a:off x="3810000" y="27051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0252" name="Text Box 109"/>
          <p:cNvSpPr txBox="1">
            <a:spLocks noChangeArrowheads="1"/>
          </p:cNvSpPr>
          <p:nvPr/>
        </p:nvSpPr>
        <p:spPr bwMode="auto">
          <a:xfrm>
            <a:off x="3581400" y="29718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7759" name="Text Box 111"/>
          <p:cNvSpPr txBox="1">
            <a:spLocks noChangeArrowheads="1"/>
          </p:cNvSpPr>
          <p:nvPr/>
        </p:nvSpPr>
        <p:spPr bwMode="auto">
          <a:xfrm>
            <a:off x="3276600" y="41148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Arial Narrow" panose="020B7200000000000000" pitchFamily="34" charset="0"/>
              </a:rPr>
              <a:t>8 giê</a:t>
            </a:r>
          </a:p>
        </p:txBody>
      </p:sp>
      <p:sp>
        <p:nvSpPr>
          <p:cNvPr id="27760" name="Text Box 112"/>
          <p:cNvSpPr txBox="1">
            <a:spLocks noChangeArrowheads="1"/>
          </p:cNvSpPr>
          <p:nvPr/>
        </p:nvSpPr>
        <p:spPr bwMode="auto">
          <a:xfrm>
            <a:off x="3962400" y="41148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.VnArial Narrow" panose="020B7200000000000000" pitchFamily="34" charset="0"/>
              </a:rPr>
              <a:t>45 </a:t>
            </a:r>
            <a:r>
              <a:rPr lang="vi-VN" sz="2400" b="1" dirty="0">
                <a:solidFill>
                  <a:srgbClr val="0000FF"/>
                </a:solidFill>
                <a:latin typeface=".VnArial Narrow" panose="020B7200000000000000" pitchFamily="34" charset="0"/>
              </a:rPr>
              <a:t>phú</a:t>
            </a:r>
            <a:r>
              <a:rPr lang="en-US" sz="2400" b="1" dirty="0">
                <a:solidFill>
                  <a:srgbClr val="0000FF"/>
                </a:solidFill>
                <a:latin typeface=".VnArial Narrow" panose="020B7200000000000000" pitchFamily="34" charset="0"/>
              </a:rPr>
              <a:t>t</a:t>
            </a:r>
          </a:p>
        </p:txBody>
      </p:sp>
      <p:grpSp>
        <p:nvGrpSpPr>
          <p:cNvPr id="10255" name="Group 159"/>
          <p:cNvGrpSpPr>
            <a:grpSpLocks/>
          </p:cNvGrpSpPr>
          <p:nvPr/>
        </p:nvGrpSpPr>
        <p:grpSpPr bwMode="auto">
          <a:xfrm>
            <a:off x="6096000" y="1752600"/>
            <a:ext cx="2057400" cy="2057400"/>
            <a:chOff x="3840" y="240"/>
            <a:chExt cx="1296" cy="1296"/>
          </a:xfrm>
        </p:grpSpPr>
        <p:grpSp>
          <p:nvGrpSpPr>
            <p:cNvPr id="10266" name="Group 134"/>
            <p:cNvGrpSpPr>
              <a:grpSpLocks/>
            </p:cNvGrpSpPr>
            <p:nvPr/>
          </p:nvGrpSpPr>
          <p:grpSpPr bwMode="auto">
            <a:xfrm>
              <a:off x="3840" y="240"/>
              <a:ext cx="1296" cy="1296"/>
              <a:chOff x="336" y="240"/>
              <a:chExt cx="1296" cy="1296"/>
            </a:xfrm>
          </p:grpSpPr>
          <p:grpSp>
            <p:nvGrpSpPr>
              <p:cNvPr id="10279" name="Group 135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0281" name="Oval 136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  <p:sp>
              <p:nvSpPr>
                <p:cNvPr id="10282" name="Oval 13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10280" name="Oval 138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0267" name="Text Box 139"/>
            <p:cNvSpPr txBox="1">
              <a:spLocks noChangeArrowheads="1"/>
            </p:cNvSpPr>
            <p:nvPr/>
          </p:nvSpPr>
          <p:spPr bwMode="auto">
            <a:xfrm>
              <a:off x="4368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10268" name="Text Box 140"/>
            <p:cNvSpPr txBox="1">
              <a:spLocks noChangeArrowheads="1"/>
            </p:cNvSpPr>
            <p:nvPr/>
          </p:nvSpPr>
          <p:spPr bwMode="auto">
            <a:xfrm>
              <a:off x="4128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10269" name="Text Box 141"/>
            <p:cNvSpPr txBox="1">
              <a:spLocks noChangeArrowheads="1"/>
            </p:cNvSpPr>
            <p:nvPr/>
          </p:nvSpPr>
          <p:spPr bwMode="auto">
            <a:xfrm>
              <a:off x="3984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10270" name="Text Box 142"/>
            <p:cNvSpPr txBox="1">
              <a:spLocks noChangeArrowheads="1"/>
            </p:cNvSpPr>
            <p:nvPr/>
          </p:nvSpPr>
          <p:spPr bwMode="auto">
            <a:xfrm>
              <a:off x="4128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10271" name="Text Box 143"/>
            <p:cNvSpPr txBox="1">
              <a:spLocks noChangeArrowheads="1"/>
            </p:cNvSpPr>
            <p:nvPr/>
          </p:nvSpPr>
          <p:spPr bwMode="auto">
            <a:xfrm>
              <a:off x="3984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10272" name="Text Box 144"/>
            <p:cNvSpPr txBox="1">
              <a:spLocks noChangeArrowheads="1"/>
            </p:cNvSpPr>
            <p:nvPr/>
          </p:nvSpPr>
          <p:spPr bwMode="auto">
            <a:xfrm>
              <a:off x="3888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10273" name="Text Box 145"/>
            <p:cNvSpPr txBox="1">
              <a:spLocks noChangeArrowheads="1"/>
            </p:cNvSpPr>
            <p:nvPr/>
          </p:nvSpPr>
          <p:spPr bwMode="auto">
            <a:xfrm>
              <a:off x="4416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10274" name="Text Box 146"/>
            <p:cNvSpPr txBox="1">
              <a:spLocks noChangeArrowheads="1"/>
            </p:cNvSpPr>
            <p:nvPr/>
          </p:nvSpPr>
          <p:spPr bwMode="auto">
            <a:xfrm>
              <a:off x="4656" y="115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10275" name="Text Box 147"/>
            <p:cNvSpPr txBox="1">
              <a:spLocks noChangeArrowheads="1"/>
            </p:cNvSpPr>
            <p:nvPr/>
          </p:nvSpPr>
          <p:spPr bwMode="auto">
            <a:xfrm>
              <a:off x="480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10276" name="Text Box 148"/>
            <p:cNvSpPr txBox="1">
              <a:spLocks noChangeArrowheads="1"/>
            </p:cNvSpPr>
            <p:nvPr/>
          </p:nvSpPr>
          <p:spPr bwMode="auto">
            <a:xfrm>
              <a:off x="4848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10277" name="Text Box 149"/>
            <p:cNvSpPr txBox="1">
              <a:spLocks noChangeArrowheads="1"/>
            </p:cNvSpPr>
            <p:nvPr/>
          </p:nvSpPr>
          <p:spPr bwMode="auto">
            <a:xfrm>
              <a:off x="4800" y="52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10278" name="Text Box 150"/>
            <p:cNvSpPr txBox="1">
              <a:spLocks noChangeArrowheads="1"/>
            </p:cNvSpPr>
            <p:nvPr/>
          </p:nvSpPr>
          <p:spPr bwMode="auto">
            <a:xfrm>
              <a:off x="4608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10256" name="AutoShape 151"/>
          <p:cNvSpPr>
            <a:spLocks noChangeArrowheads="1"/>
          </p:cNvSpPr>
          <p:nvPr/>
        </p:nvSpPr>
        <p:spPr bwMode="auto">
          <a:xfrm rot="10131113">
            <a:off x="6686550" y="266700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0257" name="AutoShape 152"/>
          <p:cNvSpPr>
            <a:spLocks noChangeArrowheads="1"/>
          </p:cNvSpPr>
          <p:nvPr/>
        </p:nvSpPr>
        <p:spPr bwMode="auto">
          <a:xfrm rot="-7543986">
            <a:off x="6784975" y="2466975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0258" name="Text Box 153"/>
          <p:cNvSpPr txBox="1">
            <a:spLocks noChangeArrowheads="1"/>
          </p:cNvSpPr>
          <p:nvPr/>
        </p:nvSpPr>
        <p:spPr bwMode="auto">
          <a:xfrm>
            <a:off x="6324600" y="2971800"/>
            <a:ext cx="381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7803" name="Text Box 155"/>
          <p:cNvSpPr txBox="1">
            <a:spLocks noChangeArrowheads="1"/>
          </p:cNvSpPr>
          <p:nvPr/>
        </p:nvSpPr>
        <p:spPr bwMode="auto">
          <a:xfrm>
            <a:off x="6172200" y="41148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Arial Narrow" panose="020B7200000000000000" pitchFamily="34" charset="0"/>
              </a:rPr>
              <a:t>8 giê</a:t>
            </a:r>
          </a:p>
        </p:txBody>
      </p:sp>
      <p:sp>
        <p:nvSpPr>
          <p:cNvPr id="27804" name="Text Box 156"/>
          <p:cNvSpPr txBox="1">
            <a:spLocks noChangeArrowheads="1"/>
          </p:cNvSpPr>
          <p:nvPr/>
        </p:nvSpPr>
        <p:spPr bwMode="auto">
          <a:xfrm>
            <a:off x="6858000" y="41148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.VnArial Narrow" panose="020B7200000000000000" pitchFamily="34" charset="0"/>
              </a:rPr>
              <a:t>55 </a:t>
            </a:r>
            <a:r>
              <a:rPr lang="vi-VN" sz="2400" b="1" dirty="0">
                <a:solidFill>
                  <a:srgbClr val="0000FF"/>
                </a:solidFill>
                <a:latin typeface=".VnArial Narrow" panose="020B7200000000000000" pitchFamily="34" charset="0"/>
              </a:rPr>
              <a:t>phú</a:t>
            </a:r>
            <a:r>
              <a:rPr lang="en-US" sz="2400" b="1" dirty="0">
                <a:solidFill>
                  <a:srgbClr val="0000FF"/>
                </a:solidFill>
                <a:latin typeface=".VnArial Narrow" panose="020B7200000000000000" pitchFamily="34" charset="0"/>
              </a:rPr>
              <a:t>t</a:t>
            </a:r>
          </a:p>
        </p:txBody>
      </p:sp>
      <p:sp>
        <p:nvSpPr>
          <p:cNvPr id="10261" name="Text Box 157"/>
          <p:cNvSpPr txBox="1">
            <a:spLocks noChangeArrowheads="1"/>
          </p:cNvSpPr>
          <p:nvPr/>
        </p:nvSpPr>
        <p:spPr bwMode="auto">
          <a:xfrm>
            <a:off x="3429000" y="25908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10262" name="Text Box 158"/>
          <p:cNvSpPr txBox="1">
            <a:spLocks noChangeArrowheads="1"/>
          </p:cNvSpPr>
          <p:nvPr/>
        </p:nvSpPr>
        <p:spPr bwMode="auto">
          <a:xfrm>
            <a:off x="6553200" y="19812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85" name="Text Box 169"/>
          <p:cNvSpPr txBox="1">
            <a:spLocks noChangeArrowheads="1"/>
          </p:cNvSpPr>
          <p:nvPr/>
        </p:nvSpPr>
        <p:spPr bwMode="auto">
          <a:xfrm>
            <a:off x="381000" y="4648200"/>
            <a:ext cx="2057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Hoặc: 9 giờ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 25 phút</a:t>
            </a:r>
          </a:p>
        </p:txBody>
      </p:sp>
      <p:sp>
        <p:nvSpPr>
          <p:cNvPr id="86" name="Text Box 169"/>
          <p:cNvSpPr txBox="1">
            <a:spLocks noChangeArrowheads="1"/>
          </p:cNvSpPr>
          <p:nvPr/>
        </p:nvSpPr>
        <p:spPr bwMode="auto">
          <a:xfrm>
            <a:off x="3276600" y="4724400"/>
            <a:ext cx="2057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Hoặc: 9 giờ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 15 phút</a:t>
            </a:r>
          </a:p>
        </p:txBody>
      </p:sp>
      <p:sp>
        <p:nvSpPr>
          <p:cNvPr id="87" name="Text Box 169"/>
          <p:cNvSpPr txBox="1">
            <a:spLocks noChangeArrowheads="1"/>
          </p:cNvSpPr>
          <p:nvPr/>
        </p:nvSpPr>
        <p:spPr bwMode="auto">
          <a:xfrm>
            <a:off x="6248400" y="4724400"/>
            <a:ext cx="2057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33" grpId="0"/>
      <p:bldP spid="27734" grpId="0"/>
      <p:bldP spid="27759" grpId="0"/>
      <p:bldP spid="27760" grpId="0"/>
      <p:bldP spid="27803" grpId="0"/>
      <p:bldP spid="27804" grpId="0"/>
      <p:bldP spid="85" grpId="0"/>
      <p:bldP spid="86" grpId="0"/>
      <p:bldP spid="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41"/>
          <p:cNvGrpSpPr>
            <a:grpSpLocks/>
          </p:cNvGrpSpPr>
          <p:nvPr/>
        </p:nvGrpSpPr>
        <p:grpSpPr bwMode="auto">
          <a:xfrm>
            <a:off x="685800" y="914400"/>
            <a:ext cx="2057400" cy="2057400"/>
            <a:chOff x="432" y="576"/>
            <a:chExt cx="1296" cy="1296"/>
          </a:xfrm>
        </p:grpSpPr>
        <p:grpSp>
          <p:nvGrpSpPr>
            <p:cNvPr id="11404" name="Group 6"/>
            <p:cNvGrpSpPr>
              <a:grpSpLocks/>
            </p:cNvGrpSpPr>
            <p:nvPr/>
          </p:nvGrpSpPr>
          <p:grpSpPr bwMode="auto">
            <a:xfrm>
              <a:off x="432" y="576"/>
              <a:ext cx="1296" cy="1296"/>
              <a:chOff x="384" y="624"/>
              <a:chExt cx="1296" cy="1296"/>
            </a:xfrm>
          </p:grpSpPr>
          <p:sp>
            <p:nvSpPr>
              <p:cNvPr id="11418" name="Oval 7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11419" name="Oval 8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1405" name="Oval 9"/>
            <p:cNvSpPr>
              <a:spLocks noChangeArrowheads="1"/>
            </p:cNvSpPr>
            <p:nvPr/>
          </p:nvSpPr>
          <p:spPr bwMode="auto">
            <a:xfrm>
              <a:off x="1056" y="11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1406" name="Text Box 10"/>
            <p:cNvSpPr txBox="1">
              <a:spLocks noChangeArrowheads="1"/>
            </p:cNvSpPr>
            <p:nvPr/>
          </p:nvSpPr>
          <p:spPr bwMode="auto">
            <a:xfrm>
              <a:off x="960" y="67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11407" name="Text Box 11"/>
            <p:cNvSpPr txBox="1">
              <a:spLocks noChangeArrowheads="1"/>
            </p:cNvSpPr>
            <p:nvPr/>
          </p:nvSpPr>
          <p:spPr bwMode="auto">
            <a:xfrm>
              <a:off x="720" y="72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11408" name="Text Box 12"/>
            <p:cNvSpPr txBox="1">
              <a:spLocks noChangeArrowheads="1"/>
            </p:cNvSpPr>
            <p:nvPr/>
          </p:nvSpPr>
          <p:spPr bwMode="auto">
            <a:xfrm>
              <a:off x="576" y="13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11409" name="Text Box 13"/>
            <p:cNvSpPr txBox="1">
              <a:spLocks noChangeArrowheads="1"/>
            </p:cNvSpPr>
            <p:nvPr/>
          </p:nvSpPr>
          <p:spPr bwMode="auto">
            <a:xfrm>
              <a:off x="720" y="15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11410" name="Text Box 14"/>
            <p:cNvSpPr txBox="1">
              <a:spLocks noChangeArrowheads="1"/>
            </p:cNvSpPr>
            <p:nvPr/>
          </p:nvSpPr>
          <p:spPr bwMode="auto">
            <a:xfrm>
              <a:off x="576" y="91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11411" name="Text Box 15"/>
            <p:cNvSpPr txBox="1">
              <a:spLocks noChangeArrowheads="1"/>
            </p:cNvSpPr>
            <p:nvPr/>
          </p:nvSpPr>
          <p:spPr bwMode="auto">
            <a:xfrm>
              <a:off x="480" y="110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11412" name="Text Box 16"/>
            <p:cNvSpPr txBox="1">
              <a:spLocks noChangeArrowheads="1"/>
            </p:cNvSpPr>
            <p:nvPr/>
          </p:nvSpPr>
          <p:spPr bwMode="auto">
            <a:xfrm>
              <a:off x="960" y="15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11413" name="Text Box 17"/>
            <p:cNvSpPr txBox="1">
              <a:spLocks noChangeArrowheads="1"/>
            </p:cNvSpPr>
            <p:nvPr/>
          </p:nvSpPr>
          <p:spPr bwMode="auto">
            <a:xfrm>
              <a:off x="1200" y="15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11414" name="Text Box 18"/>
            <p:cNvSpPr txBox="1">
              <a:spLocks noChangeArrowheads="1"/>
            </p:cNvSpPr>
            <p:nvPr/>
          </p:nvSpPr>
          <p:spPr bwMode="auto">
            <a:xfrm>
              <a:off x="1344" y="13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11415" name="Text Box 19"/>
            <p:cNvSpPr txBox="1">
              <a:spLocks noChangeArrowheads="1"/>
            </p:cNvSpPr>
            <p:nvPr/>
          </p:nvSpPr>
          <p:spPr bwMode="auto">
            <a:xfrm>
              <a:off x="1440" y="110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11416" name="Text Box 20"/>
            <p:cNvSpPr txBox="1">
              <a:spLocks noChangeArrowheads="1"/>
            </p:cNvSpPr>
            <p:nvPr/>
          </p:nvSpPr>
          <p:spPr bwMode="auto">
            <a:xfrm>
              <a:off x="1392" y="91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11417" name="Text Box 21"/>
            <p:cNvSpPr txBox="1">
              <a:spLocks noChangeArrowheads="1"/>
            </p:cNvSpPr>
            <p:nvPr/>
          </p:nvSpPr>
          <p:spPr bwMode="auto">
            <a:xfrm>
              <a:off x="1200" y="72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11267" name="Oval 24"/>
          <p:cNvSpPr>
            <a:spLocks noChangeArrowheads="1"/>
          </p:cNvSpPr>
          <p:nvPr/>
        </p:nvSpPr>
        <p:spPr bwMode="auto">
          <a:xfrm>
            <a:off x="381000" y="152400"/>
            <a:ext cx="6858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FF0066"/>
                </a:solidFill>
              </a:rPr>
              <a:t>1</a:t>
            </a:r>
          </a:p>
        </p:txBody>
      </p:sp>
      <p:grpSp>
        <p:nvGrpSpPr>
          <p:cNvPr id="11269" name="Group 26"/>
          <p:cNvGrpSpPr>
            <a:grpSpLocks/>
          </p:cNvGrpSpPr>
          <p:nvPr/>
        </p:nvGrpSpPr>
        <p:grpSpPr bwMode="auto">
          <a:xfrm>
            <a:off x="3505200" y="914400"/>
            <a:ext cx="2057400" cy="2057400"/>
            <a:chOff x="336" y="240"/>
            <a:chExt cx="1296" cy="1296"/>
          </a:xfrm>
        </p:grpSpPr>
        <p:grpSp>
          <p:nvGrpSpPr>
            <p:cNvPr id="11387" name="Group 2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1400" name="Group 2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1402" name="Oval 2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  <p:sp>
              <p:nvSpPr>
                <p:cNvPr id="11403" name="Oval 3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11401" name="Oval 3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1388" name="Text Box 3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11389" name="Text Box 3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11390" name="Text Box 3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11391" name="Text Box 3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11392" name="Text Box 3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11393" name="Text Box 3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11394" name="Text Box 3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11395" name="Text Box 3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11396" name="Text Box 4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11397" name="Text Box 4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11398" name="Text Box 4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11399" name="Text Box 4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grpSp>
        <p:nvGrpSpPr>
          <p:cNvPr id="11270" name="Group 46"/>
          <p:cNvGrpSpPr>
            <a:grpSpLocks/>
          </p:cNvGrpSpPr>
          <p:nvPr/>
        </p:nvGrpSpPr>
        <p:grpSpPr bwMode="auto">
          <a:xfrm>
            <a:off x="6248400" y="914400"/>
            <a:ext cx="2057400" cy="2057400"/>
            <a:chOff x="336" y="240"/>
            <a:chExt cx="1296" cy="1296"/>
          </a:xfrm>
        </p:grpSpPr>
        <p:grpSp>
          <p:nvGrpSpPr>
            <p:cNvPr id="11370" name="Group 4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1383" name="Group 4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1385" name="Oval 4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  <p:sp>
              <p:nvSpPr>
                <p:cNvPr id="11386" name="Oval 5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11384" name="Oval 5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1371" name="Text Box 5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11372" name="Text Box 5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11373" name="Text Box 5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11374" name="Text Box 5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11375" name="Text Box 5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11376" name="Text Box 5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11377" name="Text Box 5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11378" name="Text Box 5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11379" name="Text Box 6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11380" name="Text Box 6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11381" name="Text Box 6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11382" name="Text Box 6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grpSp>
        <p:nvGrpSpPr>
          <p:cNvPr id="11271" name="Group 66"/>
          <p:cNvGrpSpPr>
            <a:grpSpLocks/>
          </p:cNvGrpSpPr>
          <p:nvPr/>
        </p:nvGrpSpPr>
        <p:grpSpPr bwMode="auto">
          <a:xfrm>
            <a:off x="685800" y="3886200"/>
            <a:ext cx="2057400" cy="2057400"/>
            <a:chOff x="336" y="240"/>
            <a:chExt cx="1296" cy="1296"/>
          </a:xfrm>
        </p:grpSpPr>
        <p:grpSp>
          <p:nvGrpSpPr>
            <p:cNvPr id="11353" name="Group 6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1366" name="Group 6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1368" name="Oval 6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  <p:sp>
              <p:nvSpPr>
                <p:cNvPr id="11369" name="Oval 7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11367" name="Oval 7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1354" name="Text Box 7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11355" name="Text Box 7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11356" name="Text Box 7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11357" name="Text Box 7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11358" name="Text Box 7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11359" name="Text Box 7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11360" name="Text Box 7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11361" name="Text Box 7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11362" name="Text Box 8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11363" name="Text Box 8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11364" name="Text Box 8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11365" name="Text Box 8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grpSp>
        <p:nvGrpSpPr>
          <p:cNvPr id="11272" name="Group 177"/>
          <p:cNvGrpSpPr>
            <a:grpSpLocks/>
          </p:cNvGrpSpPr>
          <p:nvPr/>
        </p:nvGrpSpPr>
        <p:grpSpPr bwMode="auto">
          <a:xfrm>
            <a:off x="3505200" y="3886200"/>
            <a:ext cx="2057400" cy="2057400"/>
            <a:chOff x="2208" y="2448"/>
            <a:chExt cx="1296" cy="1296"/>
          </a:xfrm>
        </p:grpSpPr>
        <p:grpSp>
          <p:nvGrpSpPr>
            <p:cNvPr id="11336" name="Group 87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11349" name="Group 8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1351" name="Oval 8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  <p:sp>
              <p:nvSpPr>
                <p:cNvPr id="11352" name="Oval 9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11350" name="Oval 9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1337" name="Text Box 92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11338" name="Text Box 93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11339" name="Text Box 94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11340" name="Text Box 95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11341" name="Text Box 96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11342" name="Text Box 97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11343" name="Text Box 98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11344" name="Text Box 99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11345" name="Text Box 100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11346" name="Text Box 101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11347" name="Text Box 102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11348" name="Text Box 103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grpSp>
        <p:nvGrpSpPr>
          <p:cNvPr id="11274" name="Group 137"/>
          <p:cNvGrpSpPr>
            <a:grpSpLocks/>
          </p:cNvGrpSpPr>
          <p:nvPr/>
        </p:nvGrpSpPr>
        <p:grpSpPr bwMode="auto">
          <a:xfrm rot="4775332">
            <a:off x="1503363" y="1905000"/>
            <a:ext cx="457200" cy="304800"/>
            <a:chOff x="1056" y="2064"/>
            <a:chExt cx="288" cy="192"/>
          </a:xfrm>
        </p:grpSpPr>
        <p:sp>
          <p:nvSpPr>
            <p:cNvPr id="11334" name="AutoShape 132"/>
            <p:cNvSpPr>
              <a:spLocks noChangeArrowheads="1"/>
            </p:cNvSpPr>
            <p:nvPr/>
          </p:nvSpPr>
          <p:spPr bwMode="auto">
            <a:xfrm rot="2228482">
              <a:off x="1056" y="2133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1335" name="Oval 134"/>
            <p:cNvSpPr>
              <a:spLocks noChangeArrowheads="1"/>
            </p:cNvSpPr>
            <p:nvPr/>
          </p:nvSpPr>
          <p:spPr bwMode="auto">
            <a:xfrm>
              <a:off x="1056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</p:grpSp>
      <p:grpSp>
        <p:nvGrpSpPr>
          <p:cNvPr id="11275" name="Group 140"/>
          <p:cNvGrpSpPr>
            <a:grpSpLocks/>
          </p:cNvGrpSpPr>
          <p:nvPr/>
        </p:nvGrpSpPr>
        <p:grpSpPr bwMode="auto">
          <a:xfrm rot="3113393">
            <a:off x="1264170" y="1668053"/>
            <a:ext cx="604838" cy="230187"/>
            <a:chOff x="771" y="1920"/>
            <a:chExt cx="381" cy="145"/>
          </a:xfrm>
        </p:grpSpPr>
        <p:sp>
          <p:nvSpPr>
            <p:cNvPr id="11332" name="AutoShape 133"/>
            <p:cNvSpPr>
              <a:spLocks noChangeArrowheads="1"/>
            </p:cNvSpPr>
            <p:nvPr/>
          </p:nvSpPr>
          <p:spPr bwMode="auto">
            <a:xfrm rot="9374698">
              <a:off x="771" y="2017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1333" name="Oval 138"/>
            <p:cNvSpPr>
              <a:spLocks noChangeArrowheads="1"/>
            </p:cNvSpPr>
            <p:nvPr/>
          </p:nvSpPr>
          <p:spPr bwMode="auto">
            <a:xfrm>
              <a:off x="1056" y="192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</p:grpSp>
      <p:grpSp>
        <p:nvGrpSpPr>
          <p:cNvPr id="11276" name="Group 142"/>
          <p:cNvGrpSpPr>
            <a:grpSpLocks/>
          </p:cNvGrpSpPr>
          <p:nvPr/>
        </p:nvGrpSpPr>
        <p:grpSpPr bwMode="auto">
          <a:xfrm rot="18566031">
            <a:off x="4494512" y="1684156"/>
            <a:ext cx="457200" cy="304800"/>
            <a:chOff x="1056" y="2064"/>
            <a:chExt cx="288" cy="192"/>
          </a:xfrm>
        </p:grpSpPr>
        <p:sp>
          <p:nvSpPr>
            <p:cNvPr id="11330" name="AutoShape 143"/>
            <p:cNvSpPr>
              <a:spLocks noChangeArrowheads="1"/>
            </p:cNvSpPr>
            <p:nvPr/>
          </p:nvSpPr>
          <p:spPr bwMode="auto">
            <a:xfrm rot="2228482">
              <a:off x="1056" y="2133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1331" name="Oval 144"/>
            <p:cNvSpPr>
              <a:spLocks noChangeArrowheads="1"/>
            </p:cNvSpPr>
            <p:nvPr/>
          </p:nvSpPr>
          <p:spPr bwMode="auto">
            <a:xfrm>
              <a:off x="1056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</p:grpSp>
      <p:sp>
        <p:nvSpPr>
          <p:cNvPr id="11277" name="AutoShape 158"/>
          <p:cNvSpPr>
            <a:spLocks noChangeArrowheads="1"/>
          </p:cNvSpPr>
          <p:nvPr/>
        </p:nvSpPr>
        <p:spPr bwMode="auto">
          <a:xfrm rot="7240365">
            <a:off x="4133126" y="2128619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78" name="Oval 159"/>
          <p:cNvSpPr>
            <a:spLocks noChangeArrowheads="1"/>
          </p:cNvSpPr>
          <p:nvPr/>
        </p:nvSpPr>
        <p:spPr bwMode="auto">
          <a:xfrm>
            <a:off x="4495800" y="1828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79" name="Oval 161"/>
          <p:cNvSpPr>
            <a:spLocks noChangeArrowheads="1"/>
          </p:cNvSpPr>
          <p:nvPr/>
        </p:nvSpPr>
        <p:spPr bwMode="auto">
          <a:xfrm>
            <a:off x="7239000" y="1828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80" name="AutoShape 64"/>
          <p:cNvSpPr>
            <a:spLocks noChangeArrowheads="1"/>
          </p:cNvSpPr>
          <p:nvPr/>
        </p:nvSpPr>
        <p:spPr bwMode="auto">
          <a:xfrm rot="5002583">
            <a:off x="7132796" y="2064334"/>
            <a:ext cx="457200" cy="195262"/>
          </a:xfrm>
          <a:prstGeom prst="rightArrow">
            <a:avLst>
              <a:gd name="adj1" fmla="val 50000"/>
              <a:gd name="adj2" fmla="val 58537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81" name="AutoShape 65"/>
          <p:cNvSpPr>
            <a:spLocks noChangeArrowheads="1"/>
          </p:cNvSpPr>
          <p:nvPr/>
        </p:nvSpPr>
        <p:spPr bwMode="auto">
          <a:xfrm rot="8965644">
            <a:off x="6753224" y="2057401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82" name="Oval 162"/>
          <p:cNvSpPr>
            <a:spLocks noChangeArrowheads="1"/>
          </p:cNvSpPr>
          <p:nvPr/>
        </p:nvSpPr>
        <p:spPr bwMode="auto">
          <a:xfrm>
            <a:off x="7239000" y="1828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83" name="AutoShape 84"/>
          <p:cNvSpPr>
            <a:spLocks noChangeArrowheads="1"/>
          </p:cNvSpPr>
          <p:nvPr/>
        </p:nvSpPr>
        <p:spPr bwMode="auto">
          <a:xfrm rot="1399295">
            <a:off x="1759427" y="486287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84" name="AutoShape 85"/>
          <p:cNvSpPr>
            <a:spLocks noChangeArrowheads="1"/>
          </p:cNvSpPr>
          <p:nvPr/>
        </p:nvSpPr>
        <p:spPr bwMode="auto">
          <a:xfrm rot="10800000">
            <a:off x="1181100" y="48387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85" name="Oval 168"/>
          <p:cNvSpPr>
            <a:spLocks noChangeArrowheads="1"/>
          </p:cNvSpPr>
          <p:nvPr/>
        </p:nvSpPr>
        <p:spPr bwMode="auto">
          <a:xfrm>
            <a:off x="16764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86" name="Oval 169"/>
          <p:cNvSpPr>
            <a:spLocks noChangeArrowheads="1"/>
          </p:cNvSpPr>
          <p:nvPr/>
        </p:nvSpPr>
        <p:spPr bwMode="auto">
          <a:xfrm>
            <a:off x="16764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87" name="Oval 175"/>
          <p:cNvSpPr>
            <a:spLocks noChangeArrowheads="1"/>
          </p:cNvSpPr>
          <p:nvPr/>
        </p:nvSpPr>
        <p:spPr bwMode="auto">
          <a:xfrm>
            <a:off x="44958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88" name="AutoShape 104"/>
          <p:cNvSpPr>
            <a:spLocks noChangeArrowheads="1"/>
          </p:cNvSpPr>
          <p:nvPr/>
        </p:nvSpPr>
        <p:spPr bwMode="auto">
          <a:xfrm rot="17364406">
            <a:off x="4433267" y="4569217"/>
            <a:ext cx="457200" cy="195262"/>
          </a:xfrm>
          <a:prstGeom prst="rightArrow">
            <a:avLst>
              <a:gd name="adj1" fmla="val 50000"/>
              <a:gd name="adj2" fmla="val 58537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89" name="AutoShape 105"/>
          <p:cNvSpPr>
            <a:spLocks noChangeArrowheads="1"/>
          </p:cNvSpPr>
          <p:nvPr/>
        </p:nvSpPr>
        <p:spPr bwMode="auto">
          <a:xfrm rot="12386568">
            <a:off x="4068774" y="4731258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290" name="Oval 176"/>
          <p:cNvSpPr>
            <a:spLocks noChangeArrowheads="1"/>
          </p:cNvSpPr>
          <p:nvPr/>
        </p:nvSpPr>
        <p:spPr bwMode="auto">
          <a:xfrm>
            <a:off x="44958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grpSp>
        <p:nvGrpSpPr>
          <p:cNvPr id="11291" name="Group 183"/>
          <p:cNvGrpSpPr>
            <a:grpSpLocks/>
          </p:cNvGrpSpPr>
          <p:nvPr/>
        </p:nvGrpSpPr>
        <p:grpSpPr bwMode="auto">
          <a:xfrm>
            <a:off x="6248400" y="3886200"/>
            <a:ext cx="2057400" cy="2057400"/>
            <a:chOff x="336" y="240"/>
            <a:chExt cx="1296" cy="1296"/>
          </a:xfrm>
        </p:grpSpPr>
        <p:grpSp>
          <p:nvGrpSpPr>
            <p:cNvPr id="11326" name="Group 184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84" y="624"/>
              <a:chExt cx="1296" cy="1296"/>
            </a:xfrm>
          </p:grpSpPr>
          <p:sp>
            <p:nvSpPr>
              <p:cNvPr id="11328" name="Oval 185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11329" name="Oval 186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1327" name="Oval 187"/>
            <p:cNvSpPr>
              <a:spLocks noChangeArrowheads="1"/>
            </p:cNvSpPr>
            <p:nvPr/>
          </p:nvSpPr>
          <p:spPr bwMode="auto">
            <a:xfrm>
              <a:off x="960" y="81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</p:grpSp>
      <p:sp>
        <p:nvSpPr>
          <p:cNvPr id="11292" name="Text Box 188"/>
          <p:cNvSpPr txBox="1">
            <a:spLocks noChangeArrowheads="1"/>
          </p:cNvSpPr>
          <p:nvPr/>
        </p:nvSpPr>
        <p:spPr bwMode="auto">
          <a:xfrm>
            <a:off x="7086600" y="4038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12</a:t>
            </a:r>
          </a:p>
        </p:txBody>
      </p:sp>
      <p:sp>
        <p:nvSpPr>
          <p:cNvPr id="11293" name="Text Box 189"/>
          <p:cNvSpPr txBox="1">
            <a:spLocks noChangeArrowheads="1"/>
          </p:cNvSpPr>
          <p:nvPr/>
        </p:nvSpPr>
        <p:spPr bwMode="auto">
          <a:xfrm>
            <a:off x="6705600" y="41148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11</a:t>
            </a:r>
          </a:p>
        </p:txBody>
      </p:sp>
      <p:sp>
        <p:nvSpPr>
          <p:cNvPr id="11294" name="Text Box 190"/>
          <p:cNvSpPr txBox="1">
            <a:spLocks noChangeArrowheads="1"/>
          </p:cNvSpPr>
          <p:nvPr/>
        </p:nvSpPr>
        <p:spPr bwMode="auto">
          <a:xfrm>
            <a:off x="6477000" y="5181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8</a:t>
            </a:r>
          </a:p>
        </p:txBody>
      </p:sp>
      <p:sp>
        <p:nvSpPr>
          <p:cNvPr id="11295" name="Text Box 191"/>
          <p:cNvSpPr txBox="1">
            <a:spLocks noChangeArrowheads="1"/>
          </p:cNvSpPr>
          <p:nvPr/>
        </p:nvSpPr>
        <p:spPr bwMode="auto">
          <a:xfrm>
            <a:off x="6781800" y="5486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7</a:t>
            </a:r>
          </a:p>
        </p:txBody>
      </p:sp>
      <p:sp>
        <p:nvSpPr>
          <p:cNvPr id="11296" name="Text Box 192"/>
          <p:cNvSpPr txBox="1">
            <a:spLocks noChangeArrowheads="1"/>
          </p:cNvSpPr>
          <p:nvPr/>
        </p:nvSpPr>
        <p:spPr bwMode="auto">
          <a:xfrm>
            <a:off x="6477000" y="4419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10</a:t>
            </a:r>
          </a:p>
        </p:txBody>
      </p:sp>
      <p:sp>
        <p:nvSpPr>
          <p:cNvPr id="11297" name="Text Box 193"/>
          <p:cNvSpPr txBox="1">
            <a:spLocks noChangeArrowheads="1"/>
          </p:cNvSpPr>
          <p:nvPr/>
        </p:nvSpPr>
        <p:spPr bwMode="auto">
          <a:xfrm>
            <a:off x="6324600" y="4800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9</a:t>
            </a:r>
          </a:p>
        </p:txBody>
      </p:sp>
      <p:sp>
        <p:nvSpPr>
          <p:cNvPr id="11298" name="Text Box 194"/>
          <p:cNvSpPr txBox="1">
            <a:spLocks noChangeArrowheads="1"/>
          </p:cNvSpPr>
          <p:nvPr/>
        </p:nvSpPr>
        <p:spPr bwMode="auto">
          <a:xfrm>
            <a:off x="7162800" y="5486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6</a:t>
            </a:r>
          </a:p>
        </p:txBody>
      </p:sp>
      <p:sp>
        <p:nvSpPr>
          <p:cNvPr id="11299" name="Text Box 195"/>
          <p:cNvSpPr txBox="1">
            <a:spLocks noChangeArrowheads="1"/>
          </p:cNvSpPr>
          <p:nvPr/>
        </p:nvSpPr>
        <p:spPr bwMode="auto">
          <a:xfrm>
            <a:off x="7543800" y="54102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5</a:t>
            </a:r>
          </a:p>
        </p:txBody>
      </p:sp>
      <p:sp>
        <p:nvSpPr>
          <p:cNvPr id="11300" name="Text Box 196"/>
          <p:cNvSpPr txBox="1">
            <a:spLocks noChangeArrowheads="1"/>
          </p:cNvSpPr>
          <p:nvPr/>
        </p:nvSpPr>
        <p:spPr bwMode="auto">
          <a:xfrm>
            <a:off x="7772400" y="510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4</a:t>
            </a:r>
          </a:p>
        </p:txBody>
      </p:sp>
      <p:sp>
        <p:nvSpPr>
          <p:cNvPr id="11301" name="Text Box 197"/>
          <p:cNvSpPr txBox="1">
            <a:spLocks noChangeArrowheads="1"/>
          </p:cNvSpPr>
          <p:nvPr/>
        </p:nvSpPr>
        <p:spPr bwMode="auto">
          <a:xfrm>
            <a:off x="7848600" y="4724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3</a:t>
            </a:r>
          </a:p>
        </p:txBody>
      </p:sp>
      <p:sp>
        <p:nvSpPr>
          <p:cNvPr id="11302" name="Text Box 198"/>
          <p:cNvSpPr txBox="1">
            <a:spLocks noChangeArrowheads="1"/>
          </p:cNvSpPr>
          <p:nvPr/>
        </p:nvSpPr>
        <p:spPr bwMode="auto">
          <a:xfrm>
            <a:off x="7772400" y="4343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2</a:t>
            </a:r>
          </a:p>
        </p:txBody>
      </p:sp>
      <p:sp>
        <p:nvSpPr>
          <p:cNvPr id="11303" name="Text Box 199"/>
          <p:cNvSpPr txBox="1">
            <a:spLocks noChangeArrowheads="1"/>
          </p:cNvSpPr>
          <p:nvPr/>
        </p:nvSpPr>
        <p:spPr bwMode="auto">
          <a:xfrm>
            <a:off x="7467600" y="41148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1</a:t>
            </a:r>
          </a:p>
        </p:txBody>
      </p:sp>
      <p:sp>
        <p:nvSpPr>
          <p:cNvPr id="11304" name="Oval 200"/>
          <p:cNvSpPr>
            <a:spLocks noChangeArrowheads="1"/>
          </p:cNvSpPr>
          <p:nvPr/>
        </p:nvSpPr>
        <p:spPr bwMode="auto">
          <a:xfrm>
            <a:off x="72390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grpSp>
        <p:nvGrpSpPr>
          <p:cNvPr id="11305" name="Group 205"/>
          <p:cNvGrpSpPr>
            <a:grpSpLocks/>
          </p:cNvGrpSpPr>
          <p:nvPr/>
        </p:nvGrpSpPr>
        <p:grpSpPr bwMode="auto">
          <a:xfrm rot="1924554">
            <a:off x="6904521" y="4702968"/>
            <a:ext cx="457200" cy="347663"/>
            <a:chOff x="4224" y="3792"/>
            <a:chExt cx="288" cy="219"/>
          </a:xfrm>
        </p:grpSpPr>
        <p:sp>
          <p:nvSpPr>
            <p:cNvPr id="11324" name="AutoShape 202"/>
            <p:cNvSpPr>
              <a:spLocks noChangeArrowheads="1"/>
            </p:cNvSpPr>
            <p:nvPr/>
          </p:nvSpPr>
          <p:spPr bwMode="auto">
            <a:xfrm rot="8303747">
              <a:off x="4224" y="3888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1325" name="Oval 204"/>
            <p:cNvSpPr>
              <a:spLocks noChangeArrowheads="1"/>
            </p:cNvSpPr>
            <p:nvPr/>
          </p:nvSpPr>
          <p:spPr bwMode="auto">
            <a:xfrm>
              <a:off x="4416" y="37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</p:grpSp>
      <p:sp>
        <p:nvSpPr>
          <p:cNvPr id="11306" name="AutoShape 203"/>
          <p:cNvSpPr>
            <a:spLocks noChangeArrowheads="1"/>
          </p:cNvSpPr>
          <p:nvPr/>
        </p:nvSpPr>
        <p:spPr bwMode="auto">
          <a:xfrm rot="14285862">
            <a:off x="6869443" y="4603769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307" name="Oval 206"/>
          <p:cNvSpPr>
            <a:spLocks noChangeArrowheads="1"/>
          </p:cNvSpPr>
          <p:nvPr/>
        </p:nvSpPr>
        <p:spPr bwMode="auto">
          <a:xfrm rot="1658759">
            <a:off x="72390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29913" name="Text Box 217"/>
          <p:cNvSpPr txBox="1">
            <a:spLocks noChangeArrowheads="1"/>
          </p:cNvSpPr>
          <p:nvPr/>
        </p:nvSpPr>
        <p:spPr bwMode="auto">
          <a:xfrm>
            <a:off x="228600" y="2971800"/>
            <a:ext cx="274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giờ 50 phút.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giờ kém 10 phút</a:t>
            </a:r>
          </a:p>
        </p:txBody>
      </p:sp>
      <p:sp>
        <p:nvSpPr>
          <p:cNvPr id="157" name="Text Box 217"/>
          <p:cNvSpPr txBox="1">
            <a:spLocks noChangeArrowheads="1"/>
          </p:cNvSpPr>
          <p:nvPr/>
        </p:nvSpPr>
        <p:spPr bwMode="auto">
          <a:xfrm>
            <a:off x="3088932" y="3033872"/>
            <a:ext cx="274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giờ 35 phút.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giờ kém 25 phút</a:t>
            </a:r>
          </a:p>
        </p:txBody>
      </p:sp>
      <p:sp>
        <p:nvSpPr>
          <p:cNvPr id="158" name="Text Box 217"/>
          <p:cNvSpPr txBox="1">
            <a:spLocks noChangeArrowheads="1"/>
          </p:cNvSpPr>
          <p:nvPr/>
        </p:nvSpPr>
        <p:spPr bwMode="auto">
          <a:xfrm>
            <a:off x="5949264" y="3043708"/>
            <a:ext cx="274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giờ 40 phút.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giờ kém 20 phút</a:t>
            </a:r>
          </a:p>
        </p:txBody>
      </p:sp>
      <p:sp>
        <p:nvSpPr>
          <p:cNvPr id="159" name="Text Box 217"/>
          <p:cNvSpPr txBox="1">
            <a:spLocks noChangeArrowheads="1"/>
          </p:cNvSpPr>
          <p:nvPr/>
        </p:nvSpPr>
        <p:spPr bwMode="auto">
          <a:xfrm>
            <a:off x="228600" y="5992485"/>
            <a:ext cx="274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giờ 45 phút.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giờ kém 15 phút</a:t>
            </a:r>
          </a:p>
        </p:txBody>
      </p:sp>
      <p:sp>
        <p:nvSpPr>
          <p:cNvPr id="160" name="Text Box 217"/>
          <p:cNvSpPr txBox="1">
            <a:spLocks noChangeArrowheads="1"/>
          </p:cNvSpPr>
          <p:nvPr/>
        </p:nvSpPr>
        <p:spPr bwMode="auto">
          <a:xfrm>
            <a:off x="3113920" y="6015234"/>
            <a:ext cx="274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giờ 50 phút.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giờ kém 10 phút</a:t>
            </a:r>
          </a:p>
        </p:txBody>
      </p:sp>
      <p:sp>
        <p:nvSpPr>
          <p:cNvPr id="161" name="Text Box 217"/>
          <p:cNvSpPr txBox="1">
            <a:spLocks noChangeArrowheads="1"/>
          </p:cNvSpPr>
          <p:nvPr/>
        </p:nvSpPr>
        <p:spPr bwMode="auto">
          <a:xfrm>
            <a:off x="5862638" y="6029927"/>
            <a:ext cx="274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giờ 55 phút.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giờ kém 5 phút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8509" y="268541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Viết vào chỗ chấm ( theo mẫu ):</a:t>
            </a:r>
            <a:endParaRPr lang="vi-VN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7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13" grpId="0"/>
      <p:bldP spid="29913" grpId="1"/>
      <p:bldP spid="157" grpId="0"/>
      <p:bldP spid="157" grpId="1"/>
      <p:bldP spid="158" grpId="0"/>
      <p:bldP spid="158" grpId="1"/>
      <p:bldP spid="159" grpId="0"/>
      <p:bldP spid="159" grpId="1"/>
      <p:bldP spid="160" grpId="0"/>
      <p:bldP spid="160" grpId="1"/>
      <p:bldP spid="161" grpId="0"/>
      <p:bldP spid="16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4"/>
          <p:cNvSpPr>
            <a:spLocks noChangeArrowheads="1"/>
          </p:cNvSpPr>
          <p:nvPr/>
        </p:nvSpPr>
        <p:spPr bwMode="auto">
          <a:xfrm>
            <a:off x="381000" y="549275"/>
            <a:ext cx="6858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FF0066"/>
                </a:solidFill>
              </a:rPr>
              <a:t>2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81000" y="2133600"/>
            <a:ext cx="2057400" cy="2057400"/>
            <a:chOff x="2208" y="2448"/>
            <a:chExt cx="1296" cy="1296"/>
          </a:xfrm>
        </p:grpSpPr>
        <p:grpSp>
          <p:nvGrpSpPr>
            <p:cNvPr id="12345" name="Group 11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12358" name="Group 12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2360" name="Oval 13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  <p:sp>
              <p:nvSpPr>
                <p:cNvPr id="12361" name="Oval 14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12359" name="Oval 15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2346" name="Text Box 16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12347" name="Text Box 17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12348" name="Text Box 18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12349" name="Text Box 19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12350" name="Text Box 20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12351" name="Text Box 21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12352" name="Text Box 22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12353" name="Text Box 23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12354" name="Text Box 24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12355" name="Text Box 25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12356" name="Text Box 26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12357" name="Text Box 27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8247" name="AutoShape 29"/>
          <p:cNvSpPr>
            <a:spLocks noChangeArrowheads="1"/>
          </p:cNvSpPr>
          <p:nvPr/>
        </p:nvSpPr>
        <p:spPr bwMode="auto">
          <a:xfrm rot="18939635">
            <a:off x="1385204" y="2866313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8248" name="AutoShape 30"/>
          <p:cNvSpPr>
            <a:spLocks noChangeArrowheads="1"/>
          </p:cNvSpPr>
          <p:nvPr/>
        </p:nvSpPr>
        <p:spPr bwMode="auto">
          <a:xfrm rot="5400000">
            <a:off x="1178108" y="3384042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8249" name="Oval 31"/>
          <p:cNvSpPr>
            <a:spLocks noChangeArrowheads="1"/>
          </p:cNvSpPr>
          <p:nvPr/>
        </p:nvSpPr>
        <p:spPr bwMode="auto">
          <a:xfrm>
            <a:off x="13716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3200400" y="2133600"/>
            <a:ext cx="2057400" cy="2057400"/>
            <a:chOff x="2208" y="2448"/>
            <a:chExt cx="1296" cy="1296"/>
          </a:xfrm>
        </p:grpSpPr>
        <p:grpSp>
          <p:nvGrpSpPr>
            <p:cNvPr id="12328" name="Group 34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12341" name="Group 35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2343" name="Oval 36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  <p:sp>
              <p:nvSpPr>
                <p:cNvPr id="12344" name="Oval 3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12342" name="Oval 38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2329" name="Text Box 39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12330" name="Text Box 40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12331" name="Text Box 41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12332" name="Text Box 42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12333" name="Text Box 43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12334" name="Text Box 44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12335" name="Text Box 45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12336" name="Text Box 46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12337" name="Text Box 47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12338" name="Text Box 48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12339" name="Text Box 49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12340" name="Text Box 50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8227" name="AutoShape 52"/>
          <p:cNvSpPr>
            <a:spLocks noChangeArrowheads="1"/>
          </p:cNvSpPr>
          <p:nvPr/>
        </p:nvSpPr>
        <p:spPr bwMode="auto">
          <a:xfrm rot="12083176">
            <a:off x="3856815" y="2990783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8228" name="AutoShape 53"/>
          <p:cNvSpPr>
            <a:spLocks noChangeArrowheads="1"/>
          </p:cNvSpPr>
          <p:nvPr/>
        </p:nvSpPr>
        <p:spPr bwMode="auto">
          <a:xfrm rot="-9530268">
            <a:off x="3729038" y="2989263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8229" name="Oval 54"/>
          <p:cNvSpPr>
            <a:spLocks noChangeArrowheads="1"/>
          </p:cNvSpPr>
          <p:nvPr/>
        </p:nvSpPr>
        <p:spPr bwMode="auto">
          <a:xfrm>
            <a:off x="41910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6019800" y="2133600"/>
            <a:ext cx="2057400" cy="2057400"/>
            <a:chOff x="6019800" y="2133600"/>
            <a:chExt cx="2057400" cy="2057400"/>
          </a:xfrm>
        </p:grpSpPr>
        <p:grpSp>
          <p:nvGrpSpPr>
            <p:cNvPr id="8" name="Group 56"/>
            <p:cNvGrpSpPr>
              <a:grpSpLocks/>
            </p:cNvGrpSpPr>
            <p:nvPr/>
          </p:nvGrpSpPr>
          <p:grpSpPr bwMode="auto">
            <a:xfrm>
              <a:off x="6019800" y="2133600"/>
              <a:ext cx="2057400" cy="2057400"/>
              <a:chOff x="2208" y="2448"/>
              <a:chExt cx="1296" cy="1296"/>
            </a:xfrm>
          </p:grpSpPr>
          <p:grpSp>
            <p:nvGrpSpPr>
              <p:cNvPr id="12311" name="Group 57"/>
              <p:cNvGrpSpPr>
                <a:grpSpLocks/>
              </p:cNvGrpSpPr>
              <p:nvPr/>
            </p:nvGrpSpPr>
            <p:grpSpPr bwMode="auto">
              <a:xfrm>
                <a:off x="2208" y="2448"/>
                <a:ext cx="1296" cy="1296"/>
                <a:chOff x="336" y="240"/>
                <a:chExt cx="1296" cy="1296"/>
              </a:xfrm>
            </p:grpSpPr>
            <p:grpSp>
              <p:nvGrpSpPr>
                <p:cNvPr id="12324" name="Group 58"/>
                <p:cNvGrpSpPr>
                  <a:grpSpLocks/>
                </p:cNvGrpSpPr>
                <p:nvPr/>
              </p:nvGrpSpPr>
              <p:grpSpPr bwMode="auto">
                <a:xfrm>
                  <a:off x="336" y="240"/>
                  <a:ext cx="1296" cy="1296"/>
                  <a:chOff x="384" y="624"/>
                  <a:chExt cx="1296" cy="1296"/>
                </a:xfrm>
              </p:grpSpPr>
              <p:sp>
                <p:nvSpPr>
                  <p:cNvPr id="12326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624"/>
                    <a:ext cx="1296" cy="1296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/>
                  </a:p>
                </p:txBody>
              </p:sp>
              <p:sp>
                <p:nvSpPr>
                  <p:cNvPr id="12327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720"/>
                    <a:ext cx="1104" cy="1104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FF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/>
                  </a:p>
                </p:txBody>
              </p:sp>
            </p:grpSp>
            <p:sp>
              <p:nvSpPr>
                <p:cNvPr id="12325" name="Oval 61"/>
                <p:cNvSpPr>
                  <a:spLocks noChangeArrowheads="1"/>
                </p:cNvSpPr>
                <p:nvPr/>
              </p:nvSpPr>
              <p:spPr bwMode="auto">
                <a:xfrm>
                  <a:off x="960" y="816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/>
                </a:p>
              </p:txBody>
            </p:sp>
          </p:grpSp>
          <p:sp>
            <p:nvSpPr>
              <p:cNvPr id="12312" name="Text Box 62"/>
              <p:cNvSpPr txBox="1">
                <a:spLocks noChangeArrowheads="1"/>
              </p:cNvSpPr>
              <p:nvPr/>
            </p:nvSpPr>
            <p:spPr bwMode="auto">
              <a:xfrm>
                <a:off x="2736" y="2544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/>
                  <a:t>12</a:t>
                </a:r>
              </a:p>
            </p:txBody>
          </p:sp>
          <p:sp>
            <p:nvSpPr>
              <p:cNvPr id="12313" name="Text Box 63"/>
              <p:cNvSpPr txBox="1">
                <a:spLocks noChangeArrowheads="1"/>
              </p:cNvSpPr>
              <p:nvPr/>
            </p:nvSpPr>
            <p:spPr bwMode="auto">
              <a:xfrm>
                <a:off x="2496" y="2592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/>
                  <a:t>11</a:t>
                </a:r>
              </a:p>
            </p:txBody>
          </p:sp>
          <p:sp>
            <p:nvSpPr>
              <p:cNvPr id="12314" name="Text Box 64"/>
              <p:cNvSpPr txBox="1">
                <a:spLocks noChangeArrowheads="1"/>
              </p:cNvSpPr>
              <p:nvPr/>
            </p:nvSpPr>
            <p:spPr bwMode="auto">
              <a:xfrm>
                <a:off x="2352" y="3264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/>
                  <a:t>8</a:t>
                </a:r>
              </a:p>
            </p:txBody>
          </p:sp>
          <p:sp>
            <p:nvSpPr>
              <p:cNvPr id="12315" name="Text Box 65"/>
              <p:cNvSpPr txBox="1">
                <a:spLocks noChangeArrowheads="1"/>
              </p:cNvSpPr>
              <p:nvPr/>
            </p:nvSpPr>
            <p:spPr bwMode="auto">
              <a:xfrm>
                <a:off x="2544" y="345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/>
                  <a:t>7</a:t>
                </a:r>
              </a:p>
            </p:txBody>
          </p:sp>
          <p:sp>
            <p:nvSpPr>
              <p:cNvPr id="12316" name="Text Box 66"/>
              <p:cNvSpPr txBox="1">
                <a:spLocks noChangeArrowheads="1"/>
              </p:cNvSpPr>
              <p:nvPr/>
            </p:nvSpPr>
            <p:spPr bwMode="auto">
              <a:xfrm>
                <a:off x="2352" y="2784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/>
                  <a:t>10</a:t>
                </a:r>
              </a:p>
            </p:txBody>
          </p:sp>
          <p:sp>
            <p:nvSpPr>
              <p:cNvPr id="12317" name="Text Box 67"/>
              <p:cNvSpPr txBox="1">
                <a:spLocks noChangeArrowheads="1"/>
              </p:cNvSpPr>
              <p:nvPr/>
            </p:nvSpPr>
            <p:spPr bwMode="auto">
              <a:xfrm>
                <a:off x="2256" y="3024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/>
                  <a:t>9</a:t>
                </a:r>
              </a:p>
            </p:txBody>
          </p:sp>
          <p:sp>
            <p:nvSpPr>
              <p:cNvPr id="12318" name="Text Box 68"/>
              <p:cNvSpPr txBox="1">
                <a:spLocks noChangeArrowheads="1"/>
              </p:cNvSpPr>
              <p:nvPr/>
            </p:nvSpPr>
            <p:spPr bwMode="auto">
              <a:xfrm>
                <a:off x="2784" y="345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/>
                  <a:t>6</a:t>
                </a:r>
              </a:p>
            </p:txBody>
          </p:sp>
          <p:sp>
            <p:nvSpPr>
              <p:cNvPr id="12319" name="Text Box 69"/>
              <p:cNvSpPr txBox="1">
                <a:spLocks noChangeArrowheads="1"/>
              </p:cNvSpPr>
              <p:nvPr/>
            </p:nvSpPr>
            <p:spPr bwMode="auto">
              <a:xfrm>
                <a:off x="3024" y="3408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/>
                  <a:t>5</a:t>
                </a:r>
              </a:p>
            </p:txBody>
          </p:sp>
          <p:sp>
            <p:nvSpPr>
              <p:cNvPr id="12320" name="Text Box 70"/>
              <p:cNvSpPr txBox="1">
                <a:spLocks noChangeArrowheads="1"/>
              </p:cNvSpPr>
              <p:nvPr/>
            </p:nvSpPr>
            <p:spPr bwMode="auto">
              <a:xfrm>
                <a:off x="3168" y="321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/>
                  <a:t>4</a:t>
                </a:r>
              </a:p>
            </p:txBody>
          </p:sp>
          <p:sp>
            <p:nvSpPr>
              <p:cNvPr id="12321" name="Text Box 71"/>
              <p:cNvSpPr txBox="1">
                <a:spLocks noChangeArrowheads="1"/>
              </p:cNvSpPr>
              <p:nvPr/>
            </p:nvSpPr>
            <p:spPr bwMode="auto">
              <a:xfrm>
                <a:off x="3216" y="297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/>
                  <a:t>3</a:t>
                </a:r>
              </a:p>
            </p:txBody>
          </p:sp>
          <p:sp>
            <p:nvSpPr>
              <p:cNvPr id="12322" name="Text Box 72"/>
              <p:cNvSpPr txBox="1">
                <a:spLocks noChangeArrowheads="1"/>
              </p:cNvSpPr>
              <p:nvPr/>
            </p:nvSpPr>
            <p:spPr bwMode="auto">
              <a:xfrm>
                <a:off x="3168" y="273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/>
                  <a:t>2</a:t>
                </a:r>
              </a:p>
            </p:txBody>
          </p:sp>
          <p:sp>
            <p:nvSpPr>
              <p:cNvPr id="12323" name="Text Box 73"/>
              <p:cNvSpPr txBox="1">
                <a:spLocks noChangeArrowheads="1"/>
              </p:cNvSpPr>
              <p:nvPr/>
            </p:nvSpPr>
            <p:spPr bwMode="auto">
              <a:xfrm>
                <a:off x="2976" y="2592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/>
                  <a:t>1</a:t>
                </a:r>
              </a:p>
            </p:txBody>
          </p:sp>
        </p:grpSp>
        <p:sp>
          <p:nvSpPr>
            <p:cNvPr id="12309" name="AutoShape 75"/>
            <p:cNvSpPr>
              <a:spLocks noChangeArrowheads="1"/>
            </p:cNvSpPr>
            <p:nvPr/>
          </p:nvSpPr>
          <p:spPr bwMode="auto">
            <a:xfrm rot="15349397">
              <a:off x="6819383" y="2838020"/>
              <a:ext cx="457200" cy="19526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</p:grpSp>
      <p:sp>
        <p:nvSpPr>
          <p:cNvPr id="12310" name="AutoShape 76"/>
          <p:cNvSpPr>
            <a:spLocks noChangeArrowheads="1"/>
          </p:cNvSpPr>
          <p:nvPr/>
        </p:nvSpPr>
        <p:spPr bwMode="auto">
          <a:xfrm rot="10489544">
            <a:off x="6566852" y="3146278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32845" name="Oval 77"/>
          <p:cNvSpPr>
            <a:spLocks noChangeArrowheads="1"/>
          </p:cNvSpPr>
          <p:nvPr/>
        </p:nvSpPr>
        <p:spPr bwMode="auto">
          <a:xfrm>
            <a:off x="70104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pic>
        <p:nvPicPr>
          <p:cNvPr id="12306" name="Picture 20" descr="Picture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2590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7" name="Picture 20" descr="Picture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105400"/>
            <a:ext cx="2590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8" name="Picture 20" descr="Picture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105400"/>
            <a:ext cx="2590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1247104" y="634805"/>
            <a:ext cx="7439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Vẽ thêm kim phút để đồng hồ chỉ thời gian tương ứng:</a:t>
            </a:r>
            <a:endParaRPr lang="vi-VN" sz="2800" b="1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44196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1 giờ 30 phút</a:t>
            </a:r>
            <a:endParaRPr lang="vi-VN" sz="2000" b="1"/>
          </a:p>
        </p:txBody>
      </p:sp>
      <p:sp>
        <p:nvSpPr>
          <p:cNvPr id="78" name="TextBox 77"/>
          <p:cNvSpPr txBox="1"/>
          <p:nvPr/>
        </p:nvSpPr>
        <p:spPr>
          <a:xfrm>
            <a:off x="2990850" y="4407934"/>
            <a:ext cx="3009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10 giờ kém 10 phút</a:t>
            </a:r>
            <a:endParaRPr lang="vi-VN" sz="2000" b="1"/>
          </a:p>
        </p:txBody>
      </p:sp>
      <p:sp>
        <p:nvSpPr>
          <p:cNvPr id="79" name="TextBox 78"/>
          <p:cNvSpPr txBox="1"/>
          <p:nvPr/>
        </p:nvSpPr>
        <p:spPr>
          <a:xfrm>
            <a:off x="5991091" y="4407934"/>
            <a:ext cx="2648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12 giờ kém 15 phút</a:t>
            </a:r>
            <a:endParaRPr lang="vi-VN" sz="2000" b="1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7" grpId="0" animBg="1"/>
      <p:bldP spid="8248" grpId="0" animBg="1"/>
      <p:bldP spid="8249" grpId="0" animBg="1"/>
      <p:bldP spid="8227" grpId="0" animBg="1"/>
      <p:bldP spid="8228" grpId="0" animBg="1"/>
      <p:bldP spid="8229" grpId="0" animBg="1"/>
      <p:bldP spid="12310" grpId="0" animBg="1"/>
      <p:bldP spid="328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4"/>
          <p:cNvSpPr>
            <a:spLocks noChangeArrowheads="1"/>
          </p:cNvSpPr>
          <p:nvPr/>
        </p:nvSpPr>
        <p:spPr bwMode="auto">
          <a:xfrm>
            <a:off x="152400" y="228600"/>
            <a:ext cx="3429000" cy="3794125"/>
          </a:xfrm>
          <a:prstGeom prst="ellipse">
            <a:avLst/>
          </a:prstGeom>
          <a:solidFill>
            <a:srgbClr val="00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FF0000"/>
                </a:solidFill>
              </a:rPr>
              <a:t>4. Xem tranh rồi </a:t>
            </a:r>
          </a:p>
          <a:p>
            <a:pPr algn="ctr" eaLnBrk="1" hangingPunct="1"/>
            <a:r>
              <a:rPr lang="en-US" sz="3200" b="1">
                <a:solidFill>
                  <a:srgbClr val="FF0000"/>
                </a:solidFill>
              </a:rPr>
              <a:t>viết số thích hợp</a:t>
            </a:r>
          </a:p>
          <a:p>
            <a:pPr algn="ctr" eaLnBrk="1" hangingPunct="1"/>
            <a:r>
              <a:rPr lang="en-US" sz="3200" b="1">
                <a:solidFill>
                  <a:srgbClr val="FF0000"/>
                </a:solidFill>
              </a:rPr>
              <a:t> vào chỗ chấm: </a:t>
            </a:r>
          </a:p>
        </p:txBody>
      </p:sp>
      <p:pic>
        <p:nvPicPr>
          <p:cNvPr id="19" name="Picture 5" descr="j028367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48125"/>
            <a:ext cx="26670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6175" y="9326"/>
            <a:ext cx="5457825" cy="68486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Oval 4"/>
          <p:cNvSpPr>
            <a:spLocks noChangeArrowheads="1"/>
          </p:cNvSpPr>
          <p:nvPr/>
        </p:nvSpPr>
        <p:spPr bwMode="auto">
          <a:xfrm>
            <a:off x="152400" y="228600"/>
            <a:ext cx="3429000" cy="3794125"/>
          </a:xfrm>
          <a:prstGeom prst="ellipse">
            <a:avLst/>
          </a:prstGeom>
          <a:solidFill>
            <a:srgbClr val="00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FF0000"/>
                </a:solidFill>
              </a:rPr>
              <a:t>4. Xem tranh rồi </a:t>
            </a:r>
          </a:p>
          <a:p>
            <a:pPr algn="ctr" eaLnBrk="1" hangingPunct="1"/>
            <a:r>
              <a:rPr lang="en-US" sz="3200" b="1">
                <a:solidFill>
                  <a:srgbClr val="FF0000"/>
                </a:solidFill>
              </a:rPr>
              <a:t>viết số thích hợp</a:t>
            </a:r>
          </a:p>
          <a:p>
            <a:pPr algn="ctr" eaLnBrk="1" hangingPunct="1"/>
            <a:r>
              <a:rPr lang="en-US" sz="3200" b="1">
                <a:solidFill>
                  <a:srgbClr val="FF0000"/>
                </a:solidFill>
              </a:rPr>
              <a:t> vào chỗ chấm: </a:t>
            </a:r>
          </a:p>
        </p:txBody>
      </p:sp>
      <p:pic>
        <p:nvPicPr>
          <p:cNvPr id="14340" name="Picture 5" descr="j028367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48125"/>
            <a:ext cx="26670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76200"/>
            <a:ext cx="5299370" cy="6629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0" y="1805189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7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180518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25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83485" y="1805189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8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64485" y="1805189"/>
            <a:ext cx="470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30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0" y="390351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9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1000" y="391344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45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3683" y="3900566"/>
            <a:ext cx="588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11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0883" y="389467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00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95700" y="630338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12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66852" y="6322040"/>
            <a:ext cx="452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15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83674" y="632204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13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18622" y="6316152"/>
            <a:ext cx="51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25</a:t>
            </a:r>
            <a:endParaRPr lang="vi-VN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1840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9&quot;/&gt;&lt;/object&gt;&lt;object type=&quot;3&quot; unique_id=&quot;10005&quot;&gt;&lt;property id=&quot;20148&quot; value=&quot;5&quot;/&gt;&lt;property id=&quot;20300&quot; value=&quot;Slide 2&quot;/&gt;&lt;property id=&quot;20307&quot; value=&quot;288&quot;/&gt;&lt;/object&gt;&lt;object type=&quot;3&quot; unique_id=&quot;10006&quot;&gt;&lt;property id=&quot;20148&quot; value=&quot;5&quot;/&gt;&lt;property id=&quot;20300&quot; value=&quot;Slide 3&quot;/&gt;&lt;property id=&quot;20307&quot; value=&quot;276&quot;/&gt;&lt;/object&gt;&lt;object type=&quot;3&quot; unique_id=&quot;10007&quot;&gt;&lt;property id=&quot;20148&quot; value=&quot;5&quot;/&gt;&lt;property id=&quot;20300&quot; value=&quot;Slide 4&quot;/&gt;&lt;property id=&quot;20307&quot; value=&quot;278&quot;/&gt;&lt;/object&gt;&lt;object type=&quot;3&quot; unique_id=&quot;10008&quot;&gt;&lt;property id=&quot;20148&quot; value=&quot;5&quot;/&gt;&lt;property id=&quot;20300&quot; value=&quot;Slide 5&quot;/&gt;&lt;property id=&quot;20307&quot; value=&quot;280&quot;/&gt;&lt;/object&gt;&lt;object type=&quot;3&quot; unique_id=&quot;10009&quot;&gt;&lt;property id=&quot;20148&quot; value=&quot;5&quot;/&gt;&lt;property id=&quot;20300&quot; value=&quot;Slide 6&quot;/&gt;&lt;property id=&quot;20307&quot; value=&quot;293&quot;/&gt;&lt;/object&gt;&lt;object type=&quot;3&quot; unique_id=&quot;10010&quot;&gt;&lt;property id=&quot;20148&quot; value=&quot;5&quot;/&gt;&lt;property id=&quot;20300&quot; value=&quot;Slide 7&quot;/&gt;&lt;property id=&quot;20307&quot; value=&quot;294&quot;/&gt;&lt;/object&gt;&lt;object type=&quot;3&quot; unique_id=&quot;10011&quot;&gt;&lt;property id=&quot;20148&quot; value=&quot;5&quot;/&gt;&lt;property id=&quot;20300&quot; value=&quot;Slide 8 - &amp;quot;4.Xem tranh rồi trả lời câu hỏi:&amp;quot;&quot;/&gt;&lt;property id=&quot;20307&quot; value=&quot;295&quot;/&gt;&lt;/object&gt;&lt;object type=&quot;3&quot; unique_id=&quot;10012&quot;&gt;&lt;property id=&quot;20148&quot; value=&quot;5&quot;/&gt;&lt;property id=&quot;20300&quot; value=&quot;Slide 9 - &amp;quot;4.Xem tranh rồi trả lời câu hỏi:&amp;quot;&quot;/&gt;&lt;property id=&quot;20307&quot; value=&quot;296&quot;/&gt;&lt;/object&gt;&lt;object type=&quot;3&quot; unique_id=&quot;10013&quot;&gt;&lt;property id=&quot;20148&quot; value=&quot;5&quot;/&gt;&lt;property id=&quot;20300&quot; value=&quot;Slide 10 - &amp;quot;4.Xem tranh rồi trả lời câu hỏi:&amp;quot;&quot;/&gt;&lt;property id=&quot;20307&quot; value=&quot;29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938</TotalTime>
  <Words>387</Words>
  <Application>Microsoft Office PowerPoint</Application>
  <PresentationFormat>On-screen Show (4:3)</PresentationFormat>
  <Paragraphs>229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.VnArial Narrow</vt:lpstr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Hai An - HAi Hau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Mai</dc:creator>
  <cp:lastModifiedBy>DELL</cp:lastModifiedBy>
  <cp:revision>219</cp:revision>
  <dcterms:created xsi:type="dcterms:W3CDTF">2005-01-08T06:16:23Z</dcterms:created>
  <dcterms:modified xsi:type="dcterms:W3CDTF">2021-09-19T08:35:20Z</dcterms:modified>
</cp:coreProperties>
</file>